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317" r:id="rId5"/>
    <p:sldId id="392" r:id="rId6"/>
    <p:sldId id="270" r:id="rId7"/>
    <p:sldId id="393" r:id="rId8"/>
    <p:sldId id="395" r:id="rId9"/>
    <p:sldId id="394" r:id="rId10"/>
    <p:sldId id="321" r:id="rId11"/>
    <p:sldId id="391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3725" autoAdjust="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24.09.2022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24.09.2022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D2B596-AB0D-4135-A940-33377973D4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29F44B-9298-4AA7-A5DA-7D2EEE7FF61C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3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7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75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CC6EE-1E92-4A65-8D49-DD382FD48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4A838A-A666-46A4-92C0-E6AED990629C}" type="datetime1">
              <a:rPr lang="de-DE" smtClean="0"/>
              <a:t>24.09.2022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 useBgFill="1">
        <p:nvSpPr>
          <p:cNvPr id="46" name="Rechteck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Bildplatzhalter 7" descr="Datenpunkte Digitaler Hintergr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iPark</a:t>
            </a:r>
            <a:endParaRPr lang="de-DE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dirty="0"/>
              <a:t>Die Unterstützung um dein Motorrad sicher über den Winter zu bringen.</a:t>
            </a:r>
            <a:endParaRPr lang="de-D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Ablauf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Team</a:t>
            </a:r>
          </a:p>
          <a:p>
            <a:pPr rtl="0"/>
            <a:r>
              <a:rPr lang="de-DE" dirty="0"/>
              <a:t>Motivation</a:t>
            </a:r>
          </a:p>
          <a:p>
            <a:pPr rtl="0"/>
            <a:r>
              <a:rPr lang="de-DE" dirty="0"/>
              <a:t>Software</a:t>
            </a:r>
          </a:p>
          <a:p>
            <a:pPr rtl="0"/>
            <a:r>
              <a:rPr lang="de-DE" dirty="0"/>
              <a:t>Funktionsüberblick</a:t>
            </a:r>
          </a:p>
          <a:p>
            <a:pPr rtl="0"/>
            <a:r>
              <a:rPr lang="de-DE" dirty="0"/>
              <a:t>Reflexion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08" y="6507212"/>
            <a:ext cx="6379210" cy="153888"/>
          </a:xfrm>
        </p:spPr>
        <p:txBody>
          <a:bodyPr rtlCol="0"/>
          <a:lstStyle/>
          <a:p>
            <a:r>
              <a:rPr lang="de-DE" b="1" dirty="0"/>
              <a:t>Ablauf</a:t>
            </a:r>
            <a:r>
              <a:rPr lang="de-DE" dirty="0"/>
              <a:t> | Team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A5852D-2F5B-42DF-A13F-8D4048442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2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Team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Pascal Rusca</a:t>
            </a:r>
          </a:p>
        </p:txBody>
      </p:sp>
      <p:pic>
        <p:nvPicPr>
          <p:cNvPr id="3" name="Inhaltsplatzhalter 2" descr="Ein Bild, das Straße, draußen, Gras, drehen enthält.&#10;&#10;Automatisch generierte Beschreibung">
            <a:extLst>
              <a:ext uri="{FF2B5EF4-FFF2-40B4-BE49-F238E27FC236}">
                <a16:creationId xmlns:a16="http://schemas.microsoft.com/office/drawing/2014/main" id="{CF6B6AD5-F4D2-4F38-AB02-57573724C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51" t="13611" r="9915" b="5503"/>
          <a:stretch/>
        </p:blipFill>
        <p:spPr>
          <a:xfrm>
            <a:off x="543586" y="2427369"/>
            <a:ext cx="4937204" cy="351074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Janik Schilter</a:t>
            </a:r>
          </a:p>
        </p:txBody>
      </p:sp>
      <p:pic>
        <p:nvPicPr>
          <p:cNvPr id="13" name="Inhaltsplatzhalter 12" descr="Ein Bild, das Baum, draußen, Himmel, Kraftrad enthält.&#10;&#10;Automatisch generierte Beschreibung">
            <a:extLst>
              <a:ext uri="{FF2B5EF4-FFF2-40B4-BE49-F238E27FC236}">
                <a16:creationId xmlns:a16="http://schemas.microsoft.com/office/drawing/2014/main" id="{D4BA3A71-218D-4918-A8B0-D471B684AD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6270"/>
          <a:stretch/>
        </p:blipFill>
        <p:spPr>
          <a:xfrm>
            <a:off x="6212024" y="2427392"/>
            <a:ext cx="5001998" cy="35162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</a:t>
            </a:r>
            <a:r>
              <a:rPr lang="de-DE" b="1" dirty="0"/>
              <a:t>Team</a:t>
            </a:r>
            <a:r>
              <a:rPr lang="de-DE" dirty="0"/>
              <a:t>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Motivation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Überwinterung eines Motorrades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Wartungsaufwand verringern.</a:t>
            </a:r>
          </a:p>
          <a:p>
            <a:pPr rtl="0"/>
            <a:r>
              <a:rPr lang="de-DE" dirty="0"/>
              <a:t>Sicherheit erhöhen.</a:t>
            </a:r>
          </a:p>
          <a:p>
            <a:pPr rtl="0"/>
            <a:r>
              <a:rPr lang="de-DE" dirty="0"/>
              <a:t>Fahrbereit in die neue Saison.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</a:t>
            </a:r>
            <a:r>
              <a:rPr lang="de-DE" b="1" dirty="0"/>
              <a:t>Motivation</a:t>
            </a:r>
            <a:r>
              <a:rPr lang="de-DE" dirty="0"/>
              <a:t>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Software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B68FEFD-3C7D-47E1-9E92-B5D8F673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2" y="2501749"/>
            <a:ext cx="5429250" cy="2048854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315FEF1-ACA6-4918-8260-90467C1D3A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03950" y="2501749"/>
            <a:ext cx="5437187" cy="22411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</a:t>
            </a:r>
            <a:r>
              <a:rPr lang="de-DE" b="1" dirty="0"/>
              <a:t>Software</a:t>
            </a:r>
            <a:r>
              <a:rPr lang="de-DE" dirty="0"/>
              <a:t>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Mosquitto</a:t>
            </a:r>
            <a:r>
              <a:rPr lang="de-DE" dirty="0"/>
              <a:t> MQTT</a:t>
            </a:r>
          </a:p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I2C</a:t>
            </a:r>
          </a:p>
          <a:p>
            <a:r>
              <a:rPr lang="de-DE" dirty="0"/>
              <a:t>Analog Inputs</a:t>
            </a:r>
          </a:p>
        </p:txBody>
      </p:sp>
    </p:spTree>
    <p:extLst>
      <p:ext uri="{BB962C8B-B14F-4D97-AF65-F5344CB8AC3E}">
        <p14:creationId xmlns:p14="http://schemas.microsoft.com/office/powerpoint/2010/main" val="184213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/>
              <a:t>Fügen Sie Text, Bilder, ClipArt und Videos hinzu. </a:t>
            </a:r>
          </a:p>
          <a:p>
            <a:pPr rtl="0"/>
            <a:r>
              <a:rPr lang="de-DE"/>
              <a:t>Fügen Sie Übergänge, Animationen und Bewegungen hinzu. </a:t>
            </a:r>
          </a:p>
          <a:p>
            <a:pPr rtl="0"/>
            <a:r>
              <a:rPr lang="de-DE"/>
              <a:t>Speichern Sie in OneDrive, um von Ihrem Computer, Tablet oder Telefon aus auf Ihre Präsentationen Zugriff zu haben.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Dashboard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</a:t>
            </a:r>
            <a:r>
              <a:rPr lang="de-DE" b="1" dirty="0"/>
              <a:t>Funktionsübersicht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A42E251-E682-4B16-8F86-9A68095A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3" y="2427370"/>
            <a:ext cx="3672246" cy="3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de-DE" sz="4000" dirty="0"/>
              <a:t>Reflexion</a:t>
            </a:r>
          </a:p>
        </p:txBody>
      </p:sp>
      <p:pic>
        <p:nvPicPr>
          <p:cNvPr id="16" name="Bildplatzhalter 15" descr="Datenpunkte Digitaler Hintergr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Funktionsübersicht | </a:t>
            </a:r>
            <a:r>
              <a:rPr lang="de-DE" b="1" dirty="0"/>
              <a:t>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4A87D-02F2-4717-834B-A78F3B409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 dirty="0"/>
              <a:t>24. September 2022, Luzern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E8521-3439-4B05-A44E-BC3FCF95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{6CADE678-3967-4DE2-92AC-8E8770FDD696}tf33713516_win32</Template>
  <TotalTime>0</TotalTime>
  <Words>235</Words>
  <Application>Microsoft Office PowerPoint</Application>
  <PresentationFormat>Breitbild</PresentationFormat>
  <Paragraphs>67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Walbaum Display</vt:lpstr>
      <vt:lpstr>3DFloatVTI</vt:lpstr>
      <vt:lpstr>iPark</vt:lpstr>
      <vt:lpstr>Ablauf </vt:lpstr>
      <vt:lpstr>Team </vt:lpstr>
      <vt:lpstr>Motivation </vt:lpstr>
      <vt:lpstr>Software </vt:lpstr>
      <vt:lpstr>Funktionsüberblick</vt:lpstr>
      <vt:lpstr>Reflexion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</dc:title>
  <dc:creator>Pascal Rusca</dc:creator>
  <cp:lastModifiedBy>Pascal Rusca</cp:lastModifiedBy>
  <cp:revision>7</cp:revision>
  <dcterms:created xsi:type="dcterms:W3CDTF">2022-09-24T08:41:28Z</dcterms:created>
  <dcterms:modified xsi:type="dcterms:W3CDTF">2022-09-24T09:42:01Z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